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8" r:id="rId2"/>
    <p:sldId id="260" r:id="rId3"/>
    <p:sldId id="261" r:id="rId4"/>
    <p:sldId id="262" r:id="rId5"/>
    <p:sldId id="268" r:id="rId6"/>
    <p:sldId id="265" r:id="rId7"/>
    <p:sldId id="263" r:id="rId8"/>
    <p:sldId id="264" r:id="rId9"/>
    <p:sldId id="276" r:id="rId10"/>
    <p:sldId id="266" r:id="rId11"/>
    <p:sldId id="271" r:id="rId12"/>
    <p:sldId id="272" r:id="rId13"/>
    <p:sldId id="269" r:id="rId14"/>
    <p:sldId id="267" r:id="rId15"/>
    <p:sldId id="274" r:id="rId16"/>
    <p:sldId id="273" r:id="rId17"/>
    <p:sldId id="275" r:id="rId18"/>
    <p:sldId id="270" r:id="rId19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GARAJASINGAM Senistan" initials="JS" lastIdx="1" clrIdx="0">
    <p:extLst>
      <p:ext uri="{19B8F6BF-5375-455C-9EA6-DF929625EA0E}">
        <p15:presenceInfo xmlns:p15="http://schemas.microsoft.com/office/powerpoint/2012/main" userId="S-1-5-21-284480379-1463103499-3249272784-768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69" autoAdjust="0"/>
    <p:restoredTop sz="74473" autoAdjust="0"/>
  </p:normalViewPr>
  <p:slideViewPr>
    <p:cSldViewPr snapToGrid="0">
      <p:cViewPr varScale="1">
        <p:scale>
          <a:sx n="85" d="100"/>
          <a:sy n="85" d="100"/>
        </p:scale>
        <p:origin x="15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03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9C801BB-FD05-48A6-96CC-BEDE470E66A8}" type="datetime1">
              <a:rPr lang="fr-FR" smtClean="0"/>
              <a:t>17/06/2018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2977E94-A6AB-4E02-8E43-E89F9CF4757F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1101F89-C3C8-411F-AC4E-FE0C6D481D1D}" type="datetime1">
              <a:rPr lang="fr-FR" noProof="0" smtClean="0"/>
              <a:t>17/06/2018</a:t>
            </a:fld>
            <a:endParaRPr lang="fr-FR" noProof="0" dirty="0"/>
          </a:p>
        </p:txBody>
      </p:sp>
      <p:sp>
        <p:nvSpPr>
          <p:cNvPr id="4" name="Espace réservé d’image de diapositive 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 dirty="0"/>
          </a:p>
        </p:txBody>
      </p:sp>
      <p:sp>
        <p:nvSpPr>
          <p:cNvPr id="5" name="Espace réservé des not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ED491D0-8E1B-49C7-849B-A28568D94497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97608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Présentation du projet, Objectifs et planning.</a:t>
            </a:r>
          </a:p>
          <a:p>
            <a:r>
              <a:rPr lang="fr-FR" dirty="0"/>
              <a:t>Particularité, objectifs atteints et non atteints.</a:t>
            </a:r>
          </a:p>
          <a:p>
            <a:r>
              <a:rPr lang="fr-FR" dirty="0"/>
              <a:t>Points positifs, négatifs et les amélioration possibles.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364111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Android Studio= </a:t>
            </a:r>
            <a:r>
              <a:rPr lang="fr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environnement de développement</a:t>
            </a:r>
          </a:p>
          <a:p>
            <a:r>
              <a:rPr lang="fr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 = Ensemble de bibliothèque qui fournit des fonctions facilitant le développement.</a:t>
            </a:r>
          </a:p>
          <a:p>
            <a:r>
              <a:rPr lang="fr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Inkscape</a:t>
            </a:r>
            <a:r>
              <a:rPr lang="fr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logiciel de dessin vectoriel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fr-FR" noProof="0" smtClean="0"/>
              <a:t>4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846892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rtlCol="0"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  <a:latin typeface="DK Crayon Crumble" panose="00070001040701010105" pitchFamily="18" charset="0"/>
              </a:defRPr>
            </a:lvl1pPr>
          </a:lstStyle>
          <a:p>
            <a:pPr rtl="0"/>
            <a:r>
              <a:rPr lang="fr-FR" dirty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2400">
                <a:latin typeface="KG What the Teacher Wants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dirty="0"/>
              <a:t>Modifier le style des sous-titres du masque</a:t>
            </a:r>
          </a:p>
        </p:txBody>
      </p:sp>
      <p:sp>
        <p:nvSpPr>
          <p:cNvPr id="11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2E10CDAF-1AD9-4357-86EB-7F1AFCEA7DBB}" type="datetime1">
              <a:rPr lang="fr-FR" smtClean="0"/>
              <a:t>17/06/2018</a:t>
            </a:fld>
            <a:endParaRPr lang="fr-FR" dirty="0"/>
          </a:p>
        </p:txBody>
      </p:sp>
      <p:sp>
        <p:nvSpPr>
          <p:cNvPr id="12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fr-FR" dirty="0"/>
          </a:p>
        </p:txBody>
      </p:sp>
      <p:sp>
        <p:nvSpPr>
          <p:cNvPr id="13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BD266BE7-899D-4075-917F-DBDE33B6B692}" type="slidenum">
              <a:rPr lang="fr-FR" smtClean="0"/>
              <a:pPr rtl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790402-275E-4D95-8470-23FDF203B813}" type="datetime1">
              <a:rPr lang="fr-FR" smtClean="0"/>
              <a:t>17/06/2018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 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pic>
        <p:nvPicPr>
          <p:cNvPr id="7" name="Image 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 rtlCol="0"/>
          <a:lstStyle/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 rtlCol="0"/>
          <a:lstStyle>
            <a:lvl1pPr>
              <a:defRPr/>
            </a:lvl1pPr>
          </a:lstStyle>
          <a:p>
            <a:fld id="{BE3D0239-ADEC-44BB-A447-1A4970ED178F}" type="datetime1">
              <a:rPr lang="fr-FR" smtClean="0"/>
              <a:t>17/06/2018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 rtlCol="0"/>
          <a:lstStyle/>
          <a:p>
            <a:pPr rtl="0"/>
            <a:fld id="{BD266BE7-899D-4075-917F-DBDE33B6B692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 algn="ctr">
              <a:defRPr sz="7200" b="1">
                <a:latin typeface="DK Crayon Crumble" panose="00070001040701010105" pitchFamily="18" charset="0"/>
              </a:defRPr>
            </a:lvl1pPr>
          </a:lstStyle>
          <a:p>
            <a:pPr rtl="0"/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278635" y="1747987"/>
            <a:ext cx="9628632" cy="3986213"/>
          </a:xfrm>
        </p:spPr>
        <p:txBody>
          <a:bodyPr rtlCol="0">
            <a:normAutofit/>
          </a:bodyPr>
          <a:lstStyle>
            <a:lvl1pPr>
              <a:defRPr sz="2800">
                <a:latin typeface="KG What the Teacher Wants" panose="02000000000000000000" pitchFamily="2" charset="0"/>
              </a:defRPr>
            </a:lvl1pPr>
            <a:lvl2pPr>
              <a:defRPr sz="2800">
                <a:latin typeface="KG What the Teacher Wants" panose="02000000000000000000" pitchFamily="2" charset="0"/>
              </a:defRPr>
            </a:lvl2pPr>
            <a:lvl3pPr>
              <a:defRPr sz="2800">
                <a:latin typeface="KG What the Teacher Wants" panose="02000000000000000000" pitchFamily="2" charset="0"/>
              </a:defRPr>
            </a:lvl3pPr>
            <a:lvl4pPr>
              <a:defRPr sz="2800">
                <a:latin typeface="KG What the Teacher Wants" panose="02000000000000000000" pitchFamily="2" charset="0"/>
              </a:defRPr>
            </a:lvl4pPr>
            <a:lvl5pPr>
              <a:defRPr sz="2800">
                <a:latin typeface="KG What the Teacher Wants" panose="02000000000000000000" pitchFamily="2" charset="0"/>
              </a:defRPr>
            </a:lvl5pPr>
          </a:lstStyle>
          <a:p>
            <a:pPr lvl="0" rtl="0"/>
            <a:r>
              <a:rPr lang="fr-FR" dirty="0"/>
              <a:t>Modifier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KG What the Teacher Wants" panose="02000000000000000000" pitchFamily="2" charset="0"/>
              </a:defRPr>
            </a:lvl1pPr>
          </a:lstStyle>
          <a:p>
            <a:fld id="{25643343-4D77-49D7-B96E-74F1066321F5}" type="datetime1">
              <a:rPr lang="fr-FR" smtClean="0"/>
              <a:pPr/>
              <a:t>17/06/2018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KG What the Teacher Wants" panose="02000000000000000000" pitchFamily="2" charset="0"/>
              </a:defRPr>
            </a:lvl1pPr>
          </a:lstStyle>
          <a:p>
            <a:fld id="{BD266BE7-899D-4075-917F-DBDE33B6B692}" type="slidenum">
              <a:rPr lang="fr-FR" smtClean="0"/>
              <a:pPr/>
              <a:t>‹#›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03" y="282676"/>
            <a:ext cx="754084" cy="1095632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865" y="257968"/>
            <a:ext cx="629255" cy="109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-tête de section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280160" y="1246689"/>
            <a:ext cx="9628632" cy="4416174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 1"/>
          <p:cNvSpPr>
            <a:spLocks noGrp="1"/>
          </p:cNvSpPr>
          <p:nvPr>
            <p:ph type="title"/>
          </p:nvPr>
        </p:nvSpPr>
        <p:spPr bwMode="black">
          <a:xfrm>
            <a:off x="1475873" y="1622567"/>
            <a:ext cx="9288379" cy="3664417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  <a:latin typeface="DK Crayon Crumble" panose="00070001040701010105" pitchFamily="18" charset="0"/>
              </a:defRPr>
            </a:lvl1pPr>
          </a:lstStyle>
          <a:p>
            <a:pPr rtl="0"/>
            <a:r>
              <a:rPr lang="fr-FR" dirty="0"/>
              <a:t>Modifiez le style du titre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90A1C9A8-0865-4B80-B192-D03224E5758B}" type="datetime1">
              <a:rPr lang="fr-FR" smtClean="0"/>
              <a:t>17/06/2018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BD266BE7-899D-4075-917F-DBDE33B6B692}" type="slidenum">
              <a:rPr lang="fr-FR" smtClean="0"/>
              <a:pPr rtl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 rtlCol="0"/>
          <a:lstStyle/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 rtlCol="0"/>
          <a:lstStyle/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43E838-7B78-4A07-A33E-6FFC87A2A9DA}" type="datetime1">
              <a:rPr lang="fr-FR" smtClean="0"/>
              <a:t>17/06/2018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 rtlCol="0"/>
          <a:lstStyle/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 rtlCol="0"/>
          <a:lstStyle/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7" name="Espace réservé de la date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C13938D-9135-4C2F-89A6-913B30F8A0D2}" type="datetime1">
              <a:rPr lang="fr-FR" smtClean="0"/>
              <a:t>17/06/2018</a:t>
            </a:fld>
            <a:endParaRPr lang="fr-FR" dirty="0"/>
          </a:p>
        </p:txBody>
      </p:sp>
      <p:sp>
        <p:nvSpPr>
          <p:cNvPr id="8" name="Espace réservé du pied de page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CA4AD1-A0F3-44EA-BD03-76C7531F461C}" type="datetime1">
              <a:rPr lang="fr-FR" smtClean="0"/>
              <a:t>17/06/2018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 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3D0071-BCA5-4135-97DC-C7A03E888AE2}" type="datetime1">
              <a:rPr lang="fr-FR" smtClean="0"/>
              <a:t>17/06/2018</a:t>
            </a:fld>
            <a:endParaRPr lang="fr-FR" dirty="0"/>
          </a:p>
        </p:txBody>
      </p:sp>
      <p:sp>
        <p:nvSpPr>
          <p:cNvPr id="3" name="Espace réservé du pied de page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4" name="Espace réservé du texte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 rtlCol="0"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3" name="Espace réservé du contenu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 rtlCol="0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9942F4-4D6B-495F-A805-4AD0AAA8C830}" type="datetime1">
              <a:rPr lang="fr-FR" smtClean="0"/>
              <a:t>17/06/2018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 rtlCol="0"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3" name="Espace réservé d’image 2" descr="Espace réservé vide pour ajouter une image. Cliquez sur l’espace réservé et sélectionnez l’image à ajouter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AC9D4A8-3BA3-4BEA-A5DB-E11BF001DAE9}" type="datetime1">
              <a:rPr lang="fr-FR" smtClean="0"/>
              <a:t>17/06/2018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 8"/>
          <p:cNvSpPr/>
          <p:nvPr/>
        </p:nvSpPr>
        <p:spPr>
          <a:xfrm>
            <a:off x="0" y="1484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111212"/>
            <a:ext cx="12188952" cy="1371257"/>
          </a:xfrm>
          <a:prstGeom prst="rect">
            <a:avLst/>
          </a:prstGeom>
        </p:spPr>
      </p:pic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 bwMode="black">
          <a:xfrm>
            <a:off x="1280160" y="120355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dirty="0"/>
              <a:t>Modifiez le style du titre</a:t>
            </a:r>
          </a:p>
        </p:txBody>
      </p:sp>
      <p:sp>
        <p:nvSpPr>
          <p:cNvPr id="3" name="Espace réservé du texte 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  <a:p>
            <a:pPr lvl="5" rtl="0"/>
            <a:r>
              <a:rPr lang="fr-FR" dirty="0"/>
              <a:t>Sixième</a:t>
            </a:r>
          </a:p>
          <a:p>
            <a:pPr lvl="6" rtl="0"/>
            <a:r>
              <a:rPr lang="fr-FR" dirty="0"/>
              <a:t>Septième</a:t>
            </a:r>
          </a:p>
          <a:p>
            <a:pPr lvl="7" rtl="0"/>
            <a:r>
              <a:rPr lang="fr-FR" dirty="0"/>
              <a:t>Huitième</a:t>
            </a:r>
          </a:p>
          <a:p>
            <a:pPr lvl="8" rtl="0"/>
            <a:r>
              <a:rPr lang="fr-FR" dirty="0"/>
              <a:t>Neuvième</a:t>
            </a:r>
          </a:p>
        </p:txBody>
      </p:sp>
      <p:sp>
        <p:nvSpPr>
          <p:cNvPr id="10" name="Rectangle 8"/>
          <p:cNvSpPr/>
          <p:nvPr userDrawn="1"/>
        </p:nvSpPr>
        <p:spPr>
          <a:xfrm>
            <a:off x="-1" y="6602931"/>
            <a:ext cx="12215813" cy="2567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2"/>
          </p:nvPr>
        </p:nvSpPr>
        <p:spPr>
          <a:xfrm>
            <a:off x="1278636" y="6548739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  <a:latin typeface="KG What the Teacher Wants" panose="02000000000000000000" pitchFamily="2" charset="0"/>
              </a:defRPr>
            </a:lvl1pPr>
          </a:lstStyle>
          <a:p>
            <a:fld id="{C5AAF76E-50F0-453F-9805-FB43BE6B8301}" type="datetime1">
              <a:rPr lang="fr-FR" smtClean="0"/>
              <a:pPr/>
              <a:t>17/06/2018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250583" y="6492691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938369" y="6552146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KG What the Teacher Wants" panose="02000000000000000000" pitchFamily="2" charset="0"/>
              </a:defRPr>
            </a:lvl1pPr>
          </a:lstStyle>
          <a:p>
            <a:fld id="{BD266BE7-899D-4075-917F-DBDE33B6B692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DK Crayon Crumble" panose="00070001040701010105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3690589" y="2152998"/>
            <a:ext cx="7697847" cy="1579929"/>
          </a:xfrm>
        </p:spPr>
        <p:txBody>
          <a:bodyPr rtlCol="0">
            <a:noAutofit/>
          </a:bodyPr>
          <a:lstStyle/>
          <a:p>
            <a:pPr rtl="0"/>
            <a:r>
              <a:rPr lang="fr-FR" sz="9600" dirty="0" err="1">
                <a:latin typeface="DK Crayon Crumble" panose="00070001040701010105" pitchFamily="18" charset="0"/>
              </a:rPr>
              <a:t>Student</a:t>
            </a:r>
            <a:r>
              <a:rPr lang="fr-FR" sz="9600" dirty="0">
                <a:latin typeface="DK Crayon Crumble" panose="00070001040701010105" pitchFamily="18" charset="0"/>
              </a:rPr>
              <a:t> </a:t>
            </a:r>
            <a:r>
              <a:rPr lang="fr-FR" sz="9600" dirty="0" err="1">
                <a:latin typeface="DK Crayon Crumble" panose="00070001040701010105" pitchFamily="18" charset="0"/>
              </a:rPr>
              <a:t>Invaders</a:t>
            </a:r>
            <a:endParaRPr lang="fr-FR" sz="9600" dirty="0">
              <a:latin typeface="DK Crayon Crumble" panose="00070001040701010105" pitchFamily="18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fr-FR" dirty="0">
                <a:latin typeface="KG What the Teacher Wants" panose="02000000000000000000" pitchFamily="2" charset="0"/>
              </a:rPr>
              <a:t>Par Senistan </a:t>
            </a:r>
            <a:r>
              <a:rPr lang="fr-FR" dirty="0" err="1">
                <a:latin typeface="KG What the Teacher Wants" panose="02000000000000000000" pitchFamily="2" charset="0"/>
              </a:rPr>
              <a:t>Jegarajasingam</a:t>
            </a:r>
            <a:endParaRPr lang="fr-FR" dirty="0">
              <a:latin typeface="KG What the Teacher Wants" panose="02000000000000000000" pitchFamily="2" charset="0"/>
            </a:endParaRPr>
          </a:p>
          <a:p>
            <a:pPr rtl="0"/>
            <a:r>
              <a:rPr lang="fr-FR" dirty="0">
                <a:latin typeface="KG What the Teacher Wants" panose="02000000000000000000" pitchFamily="2" charset="0"/>
              </a:rPr>
              <a:t>SI-C4a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648" y="4971319"/>
            <a:ext cx="1184099" cy="168748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033" y="4006991"/>
            <a:ext cx="527252" cy="614796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648" y="157410"/>
            <a:ext cx="1184099" cy="1629825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1072927" y="1393153"/>
            <a:ext cx="831273" cy="379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ln>
                  <a:solidFill>
                    <a:schemeClr val="tx1"/>
                  </a:solidFill>
                </a:ln>
                <a:solidFill>
                  <a:schemeClr val="bg2"/>
                </a:solidFill>
                <a:latin typeface="KG What the Teacher Wants" panose="02000000000000000000" pitchFamily="2" charset="0"/>
              </a:rPr>
              <a:t>English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Problèmes restants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>
          <a:xfrm>
            <a:off x="1280160" y="1484737"/>
            <a:ext cx="9628632" cy="4933512"/>
          </a:xfrm>
        </p:spPr>
        <p:txBody>
          <a:bodyPr>
            <a:normAutofit/>
          </a:bodyPr>
          <a:lstStyle/>
          <a:p>
            <a:pPr>
              <a:lnSpc>
                <a:spcPct val="170000"/>
              </a:lnSpc>
            </a:pPr>
            <a:r>
              <a:rPr lang="fr-CH" sz="4800" dirty="0"/>
              <a:t>Le chargement des mots et langues</a:t>
            </a:r>
          </a:p>
          <a:p>
            <a:pPr>
              <a:lnSpc>
                <a:spcPct val="170000"/>
              </a:lnSpc>
            </a:pPr>
            <a:r>
              <a:rPr lang="fr-CH" sz="4800" dirty="0"/>
              <a:t>Bug de texture</a:t>
            </a:r>
          </a:p>
          <a:p>
            <a:pPr>
              <a:lnSpc>
                <a:spcPct val="170000"/>
              </a:lnSpc>
            </a:pPr>
            <a:r>
              <a:rPr lang="fr-CH" sz="4800" dirty="0"/>
              <a:t>L’adaptation de l’écran</a:t>
            </a:r>
          </a:p>
          <a:p>
            <a:pPr lvl="1"/>
            <a:endParaRPr lang="fr-CH" dirty="0"/>
          </a:p>
          <a:p>
            <a:endParaRPr lang="fr-CH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6" t="7684" r="5012" b="6421"/>
          <a:stretch/>
        </p:blipFill>
        <p:spPr>
          <a:xfrm>
            <a:off x="8568449" y="3951493"/>
            <a:ext cx="2338818" cy="23993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5BFBD-F475-4C6F-BABB-5495C2587FB4}" type="datetime1">
              <a:rPr lang="fr-FR" smtClean="0"/>
              <a:t>17/06/2018</a:t>
            </a:fld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t>10</a:t>
            </a:fld>
            <a:endParaRPr lang="fr-FR" dirty="0"/>
          </a:p>
        </p:txBody>
      </p:sp>
      <p:pic>
        <p:nvPicPr>
          <p:cNvPr id="8" name="Image 4">
            <a:extLst>
              <a:ext uri="{FF2B5EF4-FFF2-40B4-BE49-F238E27FC236}">
                <a16:creationId xmlns:a16="http://schemas.microsoft.com/office/drawing/2014/main" id="{DD37F5D1-7B7E-4EC0-B1D3-F2D3B6D65CB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066219" y="6585907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877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Objectifs atteints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278635" y="1563854"/>
            <a:ext cx="9628632" cy="4984885"/>
          </a:xfrm>
        </p:spPr>
        <p:txBody>
          <a:bodyPr>
            <a:noAutofit/>
          </a:bodyPr>
          <a:lstStyle/>
          <a:p>
            <a:r>
              <a:rPr lang="fr-CH" sz="4000" dirty="0"/>
              <a:t>Prise de mot</a:t>
            </a:r>
          </a:p>
          <a:p>
            <a:r>
              <a:rPr lang="fr-CH" sz="4000" dirty="0"/>
              <a:t>Lancer d’avion</a:t>
            </a:r>
          </a:p>
          <a:p>
            <a:r>
              <a:rPr lang="fr-CH" sz="4000" dirty="0"/>
              <a:t>Sélection des langues et du vocabulaire</a:t>
            </a:r>
          </a:p>
          <a:p>
            <a:r>
              <a:rPr lang="fr-CH" sz="4000" dirty="0"/>
              <a:t>Le Web Service</a:t>
            </a:r>
          </a:p>
          <a:p>
            <a:r>
              <a:rPr lang="fr-CH" sz="4000" dirty="0"/>
              <a:t>Le «Game Over» </a:t>
            </a:r>
          </a:p>
          <a:p>
            <a:r>
              <a:rPr lang="fr-CH" sz="4000" dirty="0"/>
              <a:t>Le mouvement des élèves et du prof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43343-4D77-49D7-B96E-74F1066321F5}" type="datetime1">
              <a:rPr lang="fr-FR" smtClean="0"/>
              <a:pPr/>
              <a:t>17/06/2018</a:t>
            </a:fld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 lang="fr-FR" smtClean="0"/>
              <a:pPr/>
              <a:t>11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8369" y="3429000"/>
            <a:ext cx="3076575" cy="3076575"/>
          </a:xfrm>
          <a:prstGeom prst="rect">
            <a:avLst/>
          </a:prstGeom>
        </p:spPr>
      </p:pic>
      <p:pic>
        <p:nvPicPr>
          <p:cNvPr id="7" name="Image 4">
            <a:extLst>
              <a:ext uri="{FF2B5EF4-FFF2-40B4-BE49-F238E27FC236}">
                <a16:creationId xmlns:a16="http://schemas.microsoft.com/office/drawing/2014/main" id="{920BFC10-655D-42E8-B02C-FF180416DD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13654" y="6528036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818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Objectifs non-atteints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fr-CH" sz="4000" dirty="0"/>
              <a:t>La précision des «hits»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Le système de score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Un élève a 3 mots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Un écran «Victoire»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43343-4D77-49D7-B96E-74F1066321F5}" type="datetime1">
              <a:rPr lang="fr-FR" smtClean="0"/>
              <a:pPr/>
              <a:t>17/06/2018</a:t>
            </a:fld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 lang="fr-FR" smtClean="0"/>
              <a:pPr/>
              <a:t>12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5852" y="3935480"/>
            <a:ext cx="4411980" cy="2205990"/>
          </a:xfrm>
          <a:prstGeom prst="rect">
            <a:avLst/>
          </a:prstGeom>
        </p:spPr>
      </p:pic>
      <p:pic>
        <p:nvPicPr>
          <p:cNvPr id="7" name="Image 4">
            <a:extLst>
              <a:ext uri="{FF2B5EF4-FFF2-40B4-BE49-F238E27FC236}">
                <a16:creationId xmlns:a16="http://schemas.microsoft.com/office/drawing/2014/main" id="{44614389-0668-4E8F-9C0E-46828E166B3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763115" y="6585907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018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51810" y="1485707"/>
            <a:ext cx="9288379" cy="870375"/>
          </a:xfrm>
        </p:spPr>
        <p:txBody>
          <a:bodyPr/>
          <a:lstStyle/>
          <a:p>
            <a:pPr algn="ctr"/>
            <a:r>
              <a:rPr lang="fr-CH" dirty="0"/>
              <a:t>Retour personnel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891" y="2356082"/>
            <a:ext cx="2015116" cy="2149885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7945" y="3243713"/>
            <a:ext cx="1316567" cy="2300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926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7.40741E-7 L 0.2431 -0.17014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148" y="-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Points positifs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fr-CH" sz="4000" dirty="0"/>
              <a:t>Approfondissement de mes connaissances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L’autonomie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Motivation</a:t>
            </a:r>
          </a:p>
          <a:p>
            <a:pPr>
              <a:lnSpc>
                <a:spcPct val="150000"/>
              </a:lnSpc>
            </a:pPr>
            <a:endParaRPr lang="fr-CH" sz="4000" dirty="0"/>
          </a:p>
          <a:p>
            <a:pPr marL="514350" indent="-514350">
              <a:buFont typeface="+mj-lt"/>
              <a:buAutoNum type="arabicPeriod"/>
            </a:pPr>
            <a:endParaRPr lang="fr-CH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C81A0-14EF-4A86-9F95-1DFA9B4D831A}" type="datetime1">
              <a:rPr lang="fr-FR" smtClean="0"/>
              <a:t>17/06/2018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t>14</a:t>
            </a:fld>
            <a:endParaRPr lang="fr-FR"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8369" y="3741093"/>
            <a:ext cx="1923235" cy="1923235"/>
          </a:xfrm>
          <a:prstGeom prst="rect">
            <a:avLst/>
          </a:prstGeom>
        </p:spPr>
      </p:pic>
      <p:pic>
        <p:nvPicPr>
          <p:cNvPr id="8" name="Image 4">
            <a:extLst>
              <a:ext uri="{FF2B5EF4-FFF2-40B4-BE49-F238E27FC236}">
                <a16:creationId xmlns:a16="http://schemas.microsoft.com/office/drawing/2014/main" id="{13CB72F6-8CE4-4D5D-8809-31261A3A0C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948447" y="6585907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036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Points négatifs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fr-CH" sz="4000" dirty="0"/>
              <a:t>Manque de contenu / d’explication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Correction des bugs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Optimisation du code</a:t>
            </a:r>
          </a:p>
          <a:p>
            <a:pPr>
              <a:lnSpc>
                <a:spcPct val="150000"/>
              </a:lnSpc>
            </a:pPr>
            <a:endParaRPr lang="fr-CH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43343-4D77-49D7-B96E-74F1066321F5}" type="datetime1">
              <a:rPr lang="fr-FR" smtClean="0"/>
              <a:pPr/>
              <a:t>17/06/2018</a:t>
            </a:fld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 lang="fr-FR" smtClean="0"/>
              <a:pPr/>
              <a:t>15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8369" y="3741093"/>
            <a:ext cx="1922400" cy="1922400"/>
          </a:xfrm>
          <a:prstGeom prst="rect">
            <a:avLst/>
          </a:prstGeom>
        </p:spPr>
      </p:pic>
      <p:pic>
        <p:nvPicPr>
          <p:cNvPr id="8" name="Image 4">
            <a:extLst>
              <a:ext uri="{FF2B5EF4-FFF2-40B4-BE49-F238E27FC236}">
                <a16:creationId xmlns:a16="http://schemas.microsoft.com/office/drawing/2014/main" id="{CDDA8814-397C-4AA1-94E3-0606BBAF7B2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512892" y="6585907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831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Améliorations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fr-CH" sz="4000" dirty="0"/>
              <a:t>Correction du problème d’affichage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Finir les objectifs restants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La planification</a:t>
            </a:r>
          </a:p>
          <a:p>
            <a:pPr>
              <a:lnSpc>
                <a:spcPct val="150000"/>
              </a:lnSpc>
            </a:pPr>
            <a:endParaRPr lang="fr-CH" dirty="0"/>
          </a:p>
          <a:p>
            <a:pPr>
              <a:lnSpc>
                <a:spcPct val="150000"/>
              </a:lnSpc>
            </a:pPr>
            <a:endParaRPr lang="fr-CH" dirty="0"/>
          </a:p>
          <a:p>
            <a:endParaRPr lang="fr-CH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43343-4D77-49D7-B96E-74F1066321F5}" type="datetime1">
              <a:rPr lang="fr-FR" smtClean="0"/>
              <a:pPr/>
              <a:t>17/06/2018</a:t>
            </a:fld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 lang="fr-FR" smtClean="0"/>
              <a:pPr/>
              <a:t>16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5279" y="3346736"/>
            <a:ext cx="2652983" cy="2652983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Image 4">
            <a:extLst>
              <a:ext uri="{FF2B5EF4-FFF2-40B4-BE49-F238E27FC236}">
                <a16:creationId xmlns:a16="http://schemas.microsoft.com/office/drawing/2014/main" id="{F05DD56F-28EF-4C27-93C9-E91942DE462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652732" y="6587915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381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CEF6F-D150-4FAB-82FF-907A41A9C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371C5-FEDA-4033-924E-E24EC1E79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fr-CH" sz="4000" dirty="0"/>
              <a:t>Résultat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Expérience acquise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Un projet supplémentaire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A7E0F5-6C39-4D73-B428-1389A370C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43343-4D77-49D7-B96E-74F1066321F5}" type="datetime1">
              <a:rPr lang="fr-FR" smtClean="0"/>
              <a:pPr/>
              <a:t>17/06/2018</a:t>
            </a:fld>
            <a:endParaRPr lang="fr-F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73D852-1DC0-49EB-8499-6DA712C68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 lang="fr-FR" smtClean="0"/>
              <a:pPr/>
              <a:t>17</a:t>
            </a:fld>
            <a:endParaRPr lang="fr-FR" dirty="0"/>
          </a:p>
        </p:txBody>
      </p:sp>
      <p:pic>
        <p:nvPicPr>
          <p:cNvPr id="8" name="Image 3">
            <a:extLst>
              <a:ext uri="{FF2B5EF4-FFF2-40B4-BE49-F238E27FC236}">
                <a16:creationId xmlns:a16="http://schemas.microsoft.com/office/drawing/2014/main" id="{821ABF92-3E51-4E74-8E55-A6D332CEF65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5477" y="4894858"/>
            <a:ext cx="1064838" cy="1517522"/>
          </a:xfrm>
          <a:prstGeom prst="rect">
            <a:avLst/>
          </a:prstGeom>
        </p:spPr>
      </p:pic>
      <p:pic>
        <p:nvPicPr>
          <p:cNvPr id="9" name="Image 4">
            <a:extLst>
              <a:ext uri="{FF2B5EF4-FFF2-40B4-BE49-F238E27FC236}">
                <a16:creationId xmlns:a16="http://schemas.microsoft.com/office/drawing/2014/main" id="{D220BD3C-9E06-462E-AA5F-11FBF9B846E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8665" y="3110100"/>
            <a:ext cx="378855" cy="441759"/>
          </a:xfrm>
          <a:prstGeom prst="rect">
            <a:avLst/>
          </a:prstGeom>
        </p:spPr>
      </p:pic>
      <p:pic>
        <p:nvPicPr>
          <p:cNvPr id="10" name="Image 5">
            <a:extLst>
              <a:ext uri="{FF2B5EF4-FFF2-40B4-BE49-F238E27FC236}">
                <a16:creationId xmlns:a16="http://schemas.microsoft.com/office/drawing/2014/main" id="{457AE966-144A-4BD1-82B2-014C01E202D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293" y="1519459"/>
            <a:ext cx="989601" cy="1362112"/>
          </a:xfrm>
          <a:prstGeom prst="rect">
            <a:avLst/>
          </a:prstGeom>
        </p:spPr>
      </p:pic>
      <p:sp>
        <p:nvSpPr>
          <p:cNvPr id="11" name="ZoneTexte 6">
            <a:extLst>
              <a:ext uri="{FF2B5EF4-FFF2-40B4-BE49-F238E27FC236}">
                <a16:creationId xmlns:a16="http://schemas.microsoft.com/office/drawing/2014/main" id="{1DB45EFF-EF26-44E8-91E6-6D2BE12669BB}"/>
              </a:ext>
            </a:extLst>
          </p:cNvPr>
          <p:cNvSpPr txBox="1"/>
          <p:nvPr/>
        </p:nvSpPr>
        <p:spPr>
          <a:xfrm>
            <a:off x="9308449" y="2486219"/>
            <a:ext cx="989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 err="1">
                <a:ln>
                  <a:solidFill>
                    <a:schemeClr val="tx1"/>
                  </a:solidFill>
                </a:ln>
                <a:solidFill>
                  <a:schemeClr val="bg2"/>
                </a:solidFill>
                <a:latin typeface="KG What the Teacher Wants" panose="02000000000000000000" pitchFamily="2" charset="0"/>
              </a:rPr>
              <a:t>Spanish</a:t>
            </a:r>
            <a:endParaRPr lang="fr-CH" dirty="0">
              <a:ln>
                <a:solidFill>
                  <a:schemeClr val="tx1"/>
                </a:solidFill>
              </a:ln>
              <a:solidFill>
                <a:schemeClr val="bg2"/>
              </a:solidFill>
              <a:latin typeface="KG What the Teacher Wants" panose="02000000000000000000" pitchFamily="2" charset="0"/>
            </a:endParaRPr>
          </a:p>
        </p:txBody>
      </p:sp>
      <p:pic>
        <p:nvPicPr>
          <p:cNvPr id="12" name="Image 4">
            <a:extLst>
              <a:ext uri="{FF2B5EF4-FFF2-40B4-BE49-F238E27FC236}">
                <a16:creationId xmlns:a16="http://schemas.microsoft.com/office/drawing/2014/main" id="{63C42CCE-EE80-4185-B991-68600FC0EA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927970" y="6585907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58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Questions</a:t>
            </a:r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850" y="1719679"/>
            <a:ext cx="8097251" cy="458844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0A1C9A8-0865-4B80-B192-D03224E5758B}" type="datetime1">
              <a:rPr lang="fr-FR" smtClean="0"/>
              <a:t>17/06/2018</a:t>
            </a:fld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pPr rtl="0"/>
              <a:t>18</a:t>
            </a:fld>
            <a:endParaRPr lang="fr-FR" dirty="0"/>
          </a:p>
        </p:txBody>
      </p:sp>
      <p:pic>
        <p:nvPicPr>
          <p:cNvPr id="6" name="Image 4">
            <a:extLst>
              <a:ext uri="{FF2B5EF4-FFF2-40B4-BE49-F238E27FC236}">
                <a16:creationId xmlns:a16="http://schemas.microsoft.com/office/drawing/2014/main" id="{AE83B032-BCFC-4541-988F-3A38EA4FD2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921914" y="6597382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558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/>
          <p:cNvSpPr>
            <a:spLocks noGrp="1"/>
          </p:cNvSpPr>
          <p:nvPr>
            <p:ph type="title"/>
          </p:nvPr>
        </p:nvSpPr>
        <p:spPr>
          <a:xfrm>
            <a:off x="-1524" y="249382"/>
            <a:ext cx="12192000" cy="1197038"/>
          </a:xfrm>
        </p:spPr>
        <p:txBody>
          <a:bodyPr rtlCol="0">
            <a:normAutofit/>
          </a:bodyPr>
          <a:lstStyle/>
          <a:p>
            <a:pPr algn="ctr" rtl="0"/>
            <a:r>
              <a:rPr lang="fr-FR" sz="7200" b="1" dirty="0">
                <a:latin typeface="DK Crayon Crumble" panose="00070001040701010105" pitchFamily="18" charset="0"/>
              </a:rPr>
              <a:t>Table des matières</a:t>
            </a:r>
          </a:p>
        </p:txBody>
      </p:sp>
      <p:sp>
        <p:nvSpPr>
          <p:cNvPr id="14" name="Espace réservé du contenu 2"/>
          <p:cNvSpPr>
            <a:spLocks noGrp="1"/>
          </p:cNvSpPr>
          <p:nvPr>
            <p:ph idx="1"/>
          </p:nvPr>
        </p:nvSpPr>
        <p:spPr>
          <a:xfrm>
            <a:off x="1037325" y="1606763"/>
            <a:ext cx="7480018" cy="3644473"/>
          </a:xfrm>
        </p:spPr>
        <p:txBody>
          <a:bodyPr rtlCol="0">
            <a:normAutofit/>
          </a:bodyPr>
          <a:lstStyle/>
          <a:p>
            <a:pPr rtl="0">
              <a:lnSpc>
                <a:spcPct val="150000"/>
              </a:lnSpc>
            </a:pPr>
            <a:r>
              <a:rPr lang="fr-FR" sz="3600" dirty="0">
                <a:latin typeface="KG What the Teacher Wants" panose="02000000000000000000" pitchFamily="2" charset="0"/>
              </a:rPr>
              <a:t>En quoi consiste le projet?</a:t>
            </a:r>
          </a:p>
          <a:p>
            <a:pPr rtl="0">
              <a:lnSpc>
                <a:spcPct val="150000"/>
              </a:lnSpc>
            </a:pPr>
            <a:r>
              <a:rPr lang="fr-FR" sz="3600" dirty="0">
                <a:latin typeface="KG What the Teacher Wants" panose="02000000000000000000" pitchFamily="2" charset="0"/>
              </a:rPr>
              <a:t>Explication approfondie du projet</a:t>
            </a:r>
          </a:p>
          <a:p>
            <a:pPr rtl="0">
              <a:lnSpc>
                <a:spcPct val="150000"/>
              </a:lnSpc>
            </a:pPr>
            <a:r>
              <a:rPr lang="fr-FR" sz="3600" dirty="0">
                <a:latin typeface="KG What the Teacher Wants" panose="02000000000000000000" pitchFamily="2" charset="0"/>
              </a:rPr>
              <a:t>Retour personnel</a:t>
            </a:r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38250-1F83-4A23-91CC-FA87B44C96AF}" type="datetime1">
              <a:rPr lang="fr-FR" smtClean="0"/>
              <a:t>17/06/2018</a:t>
            </a:fld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t>2</a:t>
            </a:fld>
            <a:endParaRPr lang="fr-FR" dirty="0"/>
          </a:p>
        </p:txBody>
      </p:sp>
      <p:pic>
        <p:nvPicPr>
          <p:cNvPr id="11" name="Image 3">
            <a:extLst>
              <a:ext uri="{FF2B5EF4-FFF2-40B4-BE49-F238E27FC236}">
                <a16:creationId xmlns:a16="http://schemas.microsoft.com/office/drawing/2014/main" id="{8E66EE36-8E58-4348-BED0-34C8D87CF3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372" y="3518233"/>
            <a:ext cx="5104874" cy="2881372"/>
          </a:xfrm>
          <a:prstGeom prst="rect">
            <a:avLst/>
          </a:prstGeom>
        </p:spPr>
      </p:pic>
      <p:pic>
        <p:nvPicPr>
          <p:cNvPr id="12" name="Image 4">
            <a:extLst>
              <a:ext uri="{FF2B5EF4-FFF2-40B4-BE49-F238E27FC236}">
                <a16:creationId xmlns:a16="http://schemas.microsoft.com/office/drawing/2014/main" id="{B16EF881-0D44-4AEA-99FD-9B2022977CE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25503" y="6587915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75873" y="1622568"/>
            <a:ext cx="9288379" cy="976254"/>
          </a:xfrm>
        </p:spPr>
        <p:txBody>
          <a:bodyPr/>
          <a:lstStyle/>
          <a:p>
            <a:pPr algn="ctr"/>
            <a:r>
              <a:rPr lang="fr-CH" dirty="0">
                <a:latin typeface="DK Crayon Crumble" panose="00070001040701010105" pitchFamily="18" charset="0"/>
              </a:rPr>
              <a:t>En quoi consiste le projet?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6218" y="2713255"/>
            <a:ext cx="1116755" cy="1622568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1164" y="4450256"/>
            <a:ext cx="2145726" cy="747388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5341972" y="4467669"/>
            <a:ext cx="1640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3600" dirty="0">
                <a:ln>
                  <a:solidFill>
                    <a:schemeClr val="tx1"/>
                  </a:solidFill>
                </a:ln>
                <a:solidFill>
                  <a:schemeClr val="bg2"/>
                </a:solidFill>
                <a:latin typeface="KG What the Teacher Wants" panose="02000000000000000000" pitchFamily="2" charset="0"/>
              </a:rPr>
              <a:t>Anglais</a:t>
            </a:r>
          </a:p>
        </p:txBody>
      </p:sp>
    </p:spTree>
    <p:extLst>
      <p:ext uri="{BB962C8B-B14F-4D97-AF65-F5344CB8AC3E}">
        <p14:creationId xmlns:p14="http://schemas.microsoft.com/office/powerpoint/2010/main" val="3932514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1.11111E-6 L -0.19362 -0.00185 " pathEditMode="relative" rAng="0" ptsTypes="AA">
                                      <p:cBhvr>
                                        <p:cTn id="6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687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CH" sz="7200" b="1" dirty="0"/>
              <a:t>Présentation du projet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278635" y="1747987"/>
            <a:ext cx="9628632" cy="4800752"/>
          </a:xfrm>
        </p:spPr>
        <p:txBody>
          <a:bodyPr>
            <a:normAutofit fontScale="92500" lnSpcReduction="10000"/>
          </a:bodyPr>
          <a:lstStyle/>
          <a:p>
            <a:r>
              <a:rPr lang="fr-CH" sz="3900" dirty="0"/>
              <a:t>Jeu mobile développé sur Android</a:t>
            </a:r>
          </a:p>
          <a:p>
            <a:endParaRPr lang="fr-CH" sz="3900" dirty="0"/>
          </a:p>
          <a:p>
            <a:r>
              <a:rPr lang="fr-CH" sz="3900" dirty="0"/>
              <a:t>Basé sur </a:t>
            </a:r>
            <a:r>
              <a:rPr lang="fr-CH" sz="3900" dirty="0" err="1"/>
              <a:t>Space</a:t>
            </a:r>
            <a:r>
              <a:rPr lang="fr-CH" sz="3900" dirty="0"/>
              <a:t> </a:t>
            </a:r>
            <a:r>
              <a:rPr lang="fr-CH" sz="3900" dirty="0" err="1"/>
              <a:t>Invaders</a:t>
            </a:r>
            <a:endParaRPr lang="fr-CH" sz="3900" dirty="0"/>
          </a:p>
          <a:p>
            <a:endParaRPr lang="fr-CH" sz="3900" dirty="0"/>
          </a:p>
          <a:p>
            <a:r>
              <a:rPr lang="fr-CH" sz="3900" dirty="0"/>
              <a:t>Logiciels utilisés</a:t>
            </a:r>
          </a:p>
          <a:p>
            <a:endParaRPr lang="fr-CH" sz="3900" dirty="0"/>
          </a:p>
          <a:p>
            <a:r>
              <a:rPr lang="fr-CH" sz="3900" dirty="0"/>
              <a:t>Particularité du Web Service</a:t>
            </a:r>
          </a:p>
          <a:p>
            <a:endParaRPr lang="fr-CH" dirty="0"/>
          </a:p>
          <a:p>
            <a:endParaRPr lang="fr-CH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5918E-FFCF-4962-B96E-B6D6EC939E30}" type="datetime1">
              <a:rPr lang="fr-FR" smtClean="0"/>
              <a:t>17/06/2018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t>4</a:t>
            </a:fld>
            <a:endParaRPr lang="fr-FR" dirty="0"/>
          </a:p>
        </p:txBody>
      </p:sp>
      <p:pic>
        <p:nvPicPr>
          <p:cNvPr id="7" name="Image 1">
            <a:extLst>
              <a:ext uri="{FF2B5EF4-FFF2-40B4-BE49-F238E27FC236}">
                <a16:creationId xmlns:a16="http://schemas.microsoft.com/office/drawing/2014/main" id="{DB64391B-C67C-4650-9FD9-0325E076342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2132" y="1631451"/>
            <a:ext cx="1017036" cy="1085054"/>
          </a:xfrm>
          <a:prstGeom prst="rect">
            <a:avLst/>
          </a:prstGeom>
        </p:spPr>
      </p:pic>
      <p:pic>
        <p:nvPicPr>
          <p:cNvPr id="8" name="Image 2">
            <a:extLst>
              <a:ext uri="{FF2B5EF4-FFF2-40B4-BE49-F238E27FC236}">
                <a16:creationId xmlns:a16="http://schemas.microsoft.com/office/drawing/2014/main" id="{4590BAC3-8278-4137-977B-5552F7F7C16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607" y="2574855"/>
            <a:ext cx="1047969" cy="1442451"/>
          </a:xfrm>
          <a:prstGeom prst="rect">
            <a:avLst/>
          </a:prstGeom>
        </p:spPr>
      </p:pic>
      <p:pic>
        <p:nvPicPr>
          <p:cNvPr id="9" name="Image 3">
            <a:extLst>
              <a:ext uri="{FF2B5EF4-FFF2-40B4-BE49-F238E27FC236}">
                <a16:creationId xmlns:a16="http://schemas.microsoft.com/office/drawing/2014/main" id="{2B907371-C3DB-4F2F-8D1A-A45F67103CC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221" y="5257227"/>
            <a:ext cx="860769" cy="1226700"/>
          </a:xfrm>
          <a:prstGeom prst="rect">
            <a:avLst/>
          </a:prstGeom>
        </p:spPr>
      </p:pic>
      <p:pic>
        <p:nvPicPr>
          <p:cNvPr id="10" name="Image 4">
            <a:extLst>
              <a:ext uri="{FF2B5EF4-FFF2-40B4-BE49-F238E27FC236}">
                <a16:creationId xmlns:a16="http://schemas.microsoft.com/office/drawing/2014/main" id="{A409BEC3-C21F-42BD-A8C0-08A5CF4F65C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6799" y="4682110"/>
            <a:ext cx="455612" cy="531261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1815F93-A207-47ED-AC3C-9BA78731C1E6}"/>
              </a:ext>
            </a:extLst>
          </p:cNvPr>
          <p:cNvSpPr txBox="1"/>
          <p:nvPr/>
        </p:nvSpPr>
        <p:spPr>
          <a:xfrm>
            <a:off x="7067623" y="3619412"/>
            <a:ext cx="939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 err="1">
                <a:ln>
                  <a:solidFill>
                    <a:schemeClr val="tx1"/>
                  </a:solidFill>
                </a:ln>
                <a:solidFill>
                  <a:schemeClr val="bg2"/>
                </a:solidFill>
                <a:latin typeface="KG What the Teacher Wants" panose="02000000000000000000" pitchFamily="2" charset="0"/>
              </a:rPr>
              <a:t>Spanish</a:t>
            </a:r>
            <a:endParaRPr lang="fr-CH" dirty="0">
              <a:ln>
                <a:solidFill>
                  <a:schemeClr val="tx1"/>
                </a:solidFill>
              </a:ln>
              <a:solidFill>
                <a:schemeClr val="bg2"/>
              </a:solidFill>
              <a:latin typeface="KG What the Teacher Wants" panose="02000000000000000000" pitchFamily="2" charset="0"/>
            </a:endParaRPr>
          </a:p>
        </p:txBody>
      </p:sp>
      <p:pic>
        <p:nvPicPr>
          <p:cNvPr id="12" name="Image 4">
            <a:extLst>
              <a:ext uri="{FF2B5EF4-FFF2-40B4-BE49-F238E27FC236}">
                <a16:creationId xmlns:a16="http://schemas.microsoft.com/office/drawing/2014/main" id="{0610C467-1AF1-4860-A7C5-C5D49BE4623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65770" y="6587915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441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4.44444E-6 L 0.25 4.44444E-6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7037E-7 L 0.25 3.7037E-7 " pathEditMode="relative" rAng="0" ptsTypes="AA">
                                      <p:cBhvr>
                                        <p:cTn id="8" dur="4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Objectifs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278635" y="1612521"/>
            <a:ext cx="9628632" cy="398621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fr-CH" sz="3600" dirty="0"/>
              <a:t>Jeu fluide</a:t>
            </a:r>
          </a:p>
          <a:p>
            <a:pPr>
              <a:lnSpc>
                <a:spcPct val="150000"/>
              </a:lnSpc>
            </a:pPr>
            <a:r>
              <a:rPr lang="fr-CH" sz="3600" dirty="0"/>
              <a:t>Lancer un avion en papier</a:t>
            </a:r>
          </a:p>
          <a:p>
            <a:pPr>
              <a:lnSpc>
                <a:spcPct val="150000"/>
              </a:lnSpc>
            </a:pPr>
            <a:r>
              <a:rPr lang="fr-CH" sz="3600" dirty="0"/>
              <a:t>Prise de mot</a:t>
            </a:r>
          </a:p>
          <a:p>
            <a:pPr>
              <a:lnSpc>
                <a:spcPct val="150000"/>
              </a:lnSpc>
            </a:pPr>
            <a:r>
              <a:rPr lang="fr-CH" sz="3600" dirty="0"/>
              <a:t>Déplacement des élèves</a:t>
            </a:r>
          </a:p>
          <a:p>
            <a:pPr>
              <a:lnSpc>
                <a:spcPct val="150000"/>
              </a:lnSpc>
            </a:pPr>
            <a:r>
              <a:rPr lang="fr-CH" sz="3600" dirty="0"/>
              <a:t>Les mots donnés par le Web Service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6049" y="2658249"/>
            <a:ext cx="4226562" cy="2377441"/>
          </a:xfrm>
          <a:prstGeom prst="rect">
            <a:avLst/>
          </a:prstGeom>
        </p:spPr>
      </p:pic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6E0A0-8369-4C22-B011-8A02BF23C499}" type="datetime1">
              <a:rPr lang="fr-FR" smtClean="0"/>
              <a:t>17/06/2018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t>5</a:t>
            </a:fld>
            <a:endParaRPr lang="fr-FR" dirty="0"/>
          </a:p>
        </p:txBody>
      </p:sp>
      <p:pic>
        <p:nvPicPr>
          <p:cNvPr id="7" name="Image 4">
            <a:extLst>
              <a:ext uri="{FF2B5EF4-FFF2-40B4-BE49-F238E27FC236}">
                <a16:creationId xmlns:a16="http://schemas.microsoft.com/office/drawing/2014/main" id="{4AF15852-08C7-40F0-8B52-F19FDFBC4B3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41053" y="6585907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659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Schéma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454" y="2427943"/>
            <a:ext cx="9712043" cy="3161093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1B070-4920-49FB-9B62-54D993E7B83A}" type="datetime1">
              <a:rPr lang="fr-FR" smtClean="0"/>
              <a:t>17/06/2018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t>6</a:t>
            </a:fld>
            <a:endParaRPr lang="fr-FR" dirty="0"/>
          </a:p>
        </p:txBody>
      </p:sp>
      <p:pic>
        <p:nvPicPr>
          <p:cNvPr id="7" name="Image 4">
            <a:extLst>
              <a:ext uri="{FF2B5EF4-FFF2-40B4-BE49-F238E27FC236}">
                <a16:creationId xmlns:a16="http://schemas.microsoft.com/office/drawing/2014/main" id="{29F88543-4E54-4A9C-AFEB-3DC639920F3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558967" y="6587915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223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Planning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2111" y="1480952"/>
            <a:ext cx="3273333" cy="5067788"/>
          </a:xfr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0778" y="1480192"/>
            <a:ext cx="3319245" cy="5068547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49232" y="3388296"/>
            <a:ext cx="213154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H" sz="4000" dirty="0">
                <a:latin typeface="KG What the Teacher Wants" panose="02000000000000000000" pitchFamily="2" charset="0"/>
              </a:rPr>
              <a:t>PLANNING</a:t>
            </a:r>
            <a:br>
              <a:rPr lang="fr-CH" sz="4000" dirty="0">
                <a:latin typeface="KG What the Teacher Wants" panose="02000000000000000000" pitchFamily="2" charset="0"/>
              </a:rPr>
            </a:br>
            <a:r>
              <a:rPr lang="fr-CH" sz="4000" dirty="0">
                <a:latin typeface="KG What the Teacher Wants" panose="02000000000000000000" pitchFamily="2" charset="0"/>
              </a:rPr>
              <a:t>INITIAL</a:t>
            </a:r>
          </a:p>
        </p:txBody>
      </p:sp>
      <p:cxnSp>
        <p:nvCxnSpPr>
          <p:cNvPr id="8" name="Connecteur droit avec flèche 7"/>
          <p:cNvCxnSpPr/>
          <p:nvPr/>
        </p:nvCxnSpPr>
        <p:spPr>
          <a:xfrm flipV="1">
            <a:off x="1280160" y="2310064"/>
            <a:ext cx="900618" cy="10774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ZoneTexte 9"/>
          <p:cNvSpPr txBox="1"/>
          <p:nvPr/>
        </p:nvSpPr>
        <p:spPr>
          <a:xfrm>
            <a:off x="9785311" y="3387537"/>
            <a:ext cx="224696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H" sz="4000" dirty="0">
                <a:latin typeface="KG What the Teacher Wants" panose="02000000000000000000" pitchFamily="2" charset="0"/>
              </a:rPr>
              <a:t>PLANNING </a:t>
            </a:r>
          </a:p>
          <a:p>
            <a:pPr algn="ctr"/>
            <a:r>
              <a:rPr lang="fr-CH" sz="4000" dirty="0">
                <a:latin typeface="KG What the Teacher Wants" panose="02000000000000000000" pitchFamily="2" charset="0"/>
              </a:rPr>
              <a:t>FINAL</a:t>
            </a:r>
          </a:p>
        </p:txBody>
      </p:sp>
      <p:cxnSp>
        <p:nvCxnSpPr>
          <p:cNvPr id="12" name="Connecteur droit avec flèche 11"/>
          <p:cNvCxnSpPr/>
          <p:nvPr/>
        </p:nvCxnSpPr>
        <p:spPr>
          <a:xfrm flipH="1" flipV="1">
            <a:off x="9788894" y="2310064"/>
            <a:ext cx="787167" cy="10774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C5B47-50ED-46A9-AB3B-0FC9FAC1988E}" type="datetime1">
              <a:rPr lang="fr-FR" smtClean="0"/>
              <a:t>17/06/2018</a:t>
            </a:fld>
            <a:endParaRPr lang="fr-FR" dirty="0"/>
          </a:p>
        </p:txBody>
      </p:sp>
      <p:sp>
        <p:nvSpPr>
          <p:cNvPr id="16" name="Espace réservé du numéro de diapositive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t>7</a:t>
            </a:fld>
            <a:endParaRPr lang="fr-FR" dirty="0"/>
          </a:p>
        </p:txBody>
      </p:sp>
      <p:pic>
        <p:nvPicPr>
          <p:cNvPr id="11" name="Image 4">
            <a:extLst>
              <a:ext uri="{FF2B5EF4-FFF2-40B4-BE49-F238E27FC236}">
                <a16:creationId xmlns:a16="http://schemas.microsoft.com/office/drawing/2014/main" id="{A36EADB9-04CC-49A6-A6A1-C5C082990DF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125891" y="6587915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13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1475873" y="1749567"/>
            <a:ext cx="9288379" cy="828533"/>
          </a:xfrm>
        </p:spPr>
        <p:txBody>
          <a:bodyPr/>
          <a:lstStyle/>
          <a:p>
            <a:pPr algn="ctr"/>
            <a:r>
              <a:rPr lang="fr-CH" dirty="0"/>
              <a:t>Explication approfondie du projet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282" y="2995648"/>
            <a:ext cx="1703835" cy="2345203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3892650" y="4742987"/>
            <a:ext cx="1203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800" dirty="0">
                <a:ln>
                  <a:solidFill>
                    <a:schemeClr val="tx1"/>
                  </a:solidFill>
                </a:ln>
                <a:solidFill>
                  <a:schemeClr val="bg2"/>
                </a:solidFill>
                <a:latin typeface="KG What the Teacher Wants" panose="02000000000000000000" pitchFamily="2" charset="0"/>
              </a:rPr>
              <a:t>English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087" y="4801927"/>
            <a:ext cx="608445" cy="709469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2438" y="2995648"/>
            <a:ext cx="1703835" cy="2345203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7029806" y="4742987"/>
            <a:ext cx="1203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800" dirty="0">
                <a:ln>
                  <a:solidFill>
                    <a:schemeClr val="tx1"/>
                  </a:solidFill>
                </a:ln>
                <a:solidFill>
                  <a:schemeClr val="bg2"/>
                </a:solidFill>
                <a:latin typeface="KG What the Teacher Wants" panose="02000000000000000000" pitchFamily="2" charset="0"/>
              </a:rPr>
              <a:t>French</a:t>
            </a:r>
          </a:p>
        </p:txBody>
      </p:sp>
    </p:spTree>
    <p:extLst>
      <p:ext uri="{BB962C8B-B14F-4D97-AF65-F5344CB8AC3E}">
        <p14:creationId xmlns:p14="http://schemas.microsoft.com/office/powerpoint/2010/main" val="2600656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1.85185E-6 L 0.0013 -0.27037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-13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36CFC-D4C9-4368-987B-6EC6409D1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Difficultés rencontrées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7009B-9658-4123-9206-A3AB628872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fr-CH" sz="4000" dirty="0"/>
              <a:t>Utilisation de la mémoire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La précision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Ajout du Web Service</a:t>
            </a:r>
          </a:p>
          <a:p>
            <a:endParaRPr lang="fr-CH" sz="4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51E9A-3DFA-4816-8330-292326F12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43343-4D77-49D7-B96E-74F1066321F5}" type="datetime1">
              <a:rPr lang="fr-FR" smtClean="0"/>
              <a:pPr/>
              <a:t>18/06/2018</a:t>
            </a:fld>
            <a:endParaRPr lang="fr-F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1A99B5-5036-471B-BE6B-4649EA1B5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 lang="fr-FR" smtClean="0"/>
              <a:pPr/>
              <a:t>9</a:t>
            </a:fld>
            <a:endParaRPr lang="fr-FR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A9ED45-B825-492D-AD17-F787793852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347" y="1781390"/>
            <a:ext cx="4110142" cy="4471834"/>
          </a:xfrm>
          <a:prstGeom prst="rect">
            <a:avLst/>
          </a:prstGeom>
        </p:spPr>
      </p:pic>
      <p:pic>
        <p:nvPicPr>
          <p:cNvPr id="10" name="Image 4">
            <a:extLst>
              <a:ext uri="{FF2B5EF4-FFF2-40B4-BE49-F238E27FC236}">
                <a16:creationId xmlns:a16="http://schemas.microsoft.com/office/drawing/2014/main" id="{96561CDB-B8AD-454A-8250-DF72316108B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892175" y="6587915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46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ujets éducatifs 16 x 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525627_TF03462902_TF03462902.potx" id="{A59AF3D5-244B-438E-B80B-8D43B5DC2455}" vid="{17A90BAD-D5E9-44EA-AAAD-F5E2CFCA3A16}"/>
    </a:ext>
  </a:extLst>
</a:theme>
</file>

<file path=ppt/theme/theme2.xml><?xml version="1.0" encoding="utf-8"?>
<a:theme xmlns:a="http://schemas.openxmlformats.org/drawingml/2006/main" name="Thème Offic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Présentation de sujets éducatifs, conception « tableau noir » (grand écran)</Template>
  <TotalTime>1093</TotalTime>
  <Words>280</Words>
  <Application>Microsoft Office PowerPoint</Application>
  <PresentationFormat>Widescreen</PresentationFormat>
  <Paragraphs>110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Calibri</vt:lpstr>
      <vt:lpstr>DK Crayon Crumble</vt:lpstr>
      <vt:lpstr>KG What the Teacher Wants</vt:lpstr>
      <vt:lpstr>Wingdings</vt:lpstr>
      <vt:lpstr>Sujets éducatifs 16 x 9</vt:lpstr>
      <vt:lpstr>Student Invaders</vt:lpstr>
      <vt:lpstr>Table des matières</vt:lpstr>
      <vt:lpstr>En quoi consiste le projet?</vt:lpstr>
      <vt:lpstr>Présentation du projet</vt:lpstr>
      <vt:lpstr>Objectifs</vt:lpstr>
      <vt:lpstr>Schéma</vt:lpstr>
      <vt:lpstr>Planning</vt:lpstr>
      <vt:lpstr>Explication approfondie du projet</vt:lpstr>
      <vt:lpstr>Difficultés rencontrées</vt:lpstr>
      <vt:lpstr>Problèmes restants</vt:lpstr>
      <vt:lpstr>Objectifs atteints</vt:lpstr>
      <vt:lpstr>Objectifs non-atteints</vt:lpstr>
      <vt:lpstr>Retour personnel</vt:lpstr>
      <vt:lpstr>Points positifs</vt:lpstr>
      <vt:lpstr>Points négatifs</vt:lpstr>
      <vt:lpstr>Améliorations</vt:lpstr>
      <vt:lpstr>Conclusion</vt:lpstr>
      <vt:lpstr>Questions</vt:lpstr>
    </vt:vector>
  </TitlesOfParts>
  <Company>CPNV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Student Invaders</dc:title>
  <dc:creator>JEGARAJASINGAM Senistan</dc:creator>
  <cp:lastModifiedBy>SeniDevelop</cp:lastModifiedBy>
  <cp:revision>54</cp:revision>
  <dcterms:created xsi:type="dcterms:W3CDTF">2018-06-14T08:17:24Z</dcterms:created>
  <dcterms:modified xsi:type="dcterms:W3CDTF">2018-06-17T22:07:57Z</dcterms:modified>
</cp:coreProperties>
</file>

<file path=docProps/thumbnail.jpeg>
</file>